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076BC"/>
    <a:srgbClr val="163555"/>
    <a:srgbClr val="235689"/>
    <a:srgbClr val="262626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D86DE-D653-45EA-9AE2-DA0C90E1D620}" v="1" dt="2018-05-29T21:30:51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 autoAdjust="0"/>
    <p:restoredTop sz="94660"/>
  </p:normalViewPr>
  <p:slideViewPr>
    <p:cSldViewPr>
      <p:cViewPr varScale="1">
        <p:scale>
          <a:sx n="91" d="100"/>
          <a:sy n="91" d="100"/>
        </p:scale>
        <p:origin x="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 Li (Aquent LLC)" userId="6aeb04d8-cf5f-4f3c-9b5b-6e4965b45499" providerId="ADAL" clId="{F7CD86DE-D653-45EA-9AE2-DA0C90E1D620}"/>
    <pc:docChg chg="delSld">
      <pc:chgData name="Na Li (Aquent LLC)" userId="6aeb04d8-cf5f-4f3c-9b5b-6e4965b45499" providerId="ADAL" clId="{F7CD86DE-D653-45EA-9AE2-DA0C90E1D620}" dt="2018-05-29T21:30:51.144" v="0" actId="2696"/>
      <pc:docMkLst>
        <pc:docMk/>
      </pc:docMkLst>
      <pc:sldChg chg="del">
        <pc:chgData name="Na Li (Aquent LLC)" userId="6aeb04d8-cf5f-4f3c-9b5b-6e4965b45499" providerId="ADAL" clId="{F7CD86DE-D653-45EA-9AE2-DA0C90E1D620}" dt="2018-05-29T21:30:51.144" v="0" actId="2696"/>
        <pc:sldMkLst>
          <pc:docMk/>
          <pc:sldMk cId="337425142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 dirty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 dirty="0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Insider Dev Tour 2018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A19BF77-EB67-4DFE-96AF-79942A6DB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3A70AA-6010-46DF-BA83-FF502671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E6DED-9945-47AD-9BDB-0081FF932959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357EA-1A9B-4345-B2F2-85FCBB78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94B5D-62C6-4606-86F6-32E60882E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17B54F-89F2-4034-915B-E7494986CB79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4BDEA-AAE0-44BF-B9D0-D6EDCFF70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34" y="892969"/>
            <a:ext cx="6849533" cy="3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81D80-25AB-40D7-BBE9-FD647EDBC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A97B16-D98A-4981-A376-5605F777C9E3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71C41-BD0F-438B-A943-4967F1C04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51F34-EB17-45FC-B8BA-EF7551329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6224C7-1FE5-461C-8B73-341F3BEBD597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95D2A-CE86-4EC7-BEE4-0C85A1305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6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6558A-9986-4585-BBC5-CFE8A25A1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8C9AF-F898-451E-93D7-C0E1650EC091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32B11-9BF7-44D1-99C8-86A1D9C7E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7177E-0639-45CB-81B8-9884E35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900809-E0B1-43C7-A7CB-E1EE8E65CB8B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33705-4E89-482F-9D18-AE118B3CC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CB211-5FC7-4D6C-9D23-51FF1114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BCD0D5-7F70-49E1-A88F-82F85BC15879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18E1A-E5EB-4BCF-B7EC-E3BB3153F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3" y="894588"/>
            <a:ext cx="6843775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DC9A8-77B7-4A7C-BEF5-56424BD66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C0C247-8060-47C8-8A81-60A9EEA6B4A1}"/>
              </a:ext>
            </a:extLst>
          </p:cNvPr>
          <p:cNvSpPr/>
          <p:nvPr/>
        </p:nvSpPr>
        <p:spPr>
          <a:xfrm>
            <a:off x="2667000" y="533399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BF2FE-6153-4F13-8EF1-D2D2E724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7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83412-729C-4B18-B398-677F7D65E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1DD1A3-8813-4B87-A1C1-39E0CF4DEEE0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27647-95E1-4C8F-B039-F84A8115E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8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21ADD-2583-48CB-8243-29F306F7B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B72FAC-E168-468B-A56C-777091B2C8C2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EB112-40A3-42C9-8139-A6FE16E0A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8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Studio Live Share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5D732-D5BA-41D4-9CD5-E191B6CB9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58DB6-EE8A-42EB-AC3A-54B7FFF3986B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3C1A9-E551-4EE2-80CC-D0E8EBEFD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7" y="893064"/>
            <a:ext cx="5088127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45A160-CC88-4A54-BB84-7FF7CEE75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4F9EF4-DD0A-4091-BD5B-9A7316151055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8698C-302F-4C3D-BD55-26466F94D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F2EB-5AA7-41FC-8763-12378A45B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7127CF-75F0-4817-BFC6-BB420A2E5831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2CFAB-5D13-4933-8AA2-AE035FCA6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401E9-DA91-4B35-9C99-DACE4EE3A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9C9B42-3689-4694-9238-4592B25B1F17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020B9-B382-4937-A24E-4CB71982C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8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AC98B-2CF1-4596-B451-48759EA7A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E5B195-CFF4-47D2-AD3F-7B23DF42EC4E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744E0-38A3-41A9-BD97-D9C8F7F8C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8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B62E4-90F2-40F4-BE60-F69C2FBE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F899E1-1972-48EF-9B72-68E3E8B7FA2A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01F99-EE4A-4B7E-8C98-A151BA76A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8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A30C5-9A64-484D-A14F-862BADCCE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A5935B-4A51-4656-9173-3DF64FA085FD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A2D6D-96AC-460A-93DA-33CE4AFFE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7" y="893064"/>
            <a:ext cx="5088127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EDCFE-21F3-4C16-84A0-F7F21A043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F45B6A-B2AE-4343-BA8E-786DD31EEF43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3788E-6515-46AF-A3F6-C83FCE65F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8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6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0970F-C105-4247-A82C-78400DEE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A2D1FF-07D0-4E8D-9218-4539C71F229E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2A53C-1252-41BA-8EE5-F9352A00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8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4CD78-510B-4CE0-9C0E-B525DA8E7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034166-7311-48D3-B9A5-66D4F38B6966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0CECC-5425-4583-B3F1-6CBFD860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8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B6840-9AE8-4BE1-B84A-4E2E46F7D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FE7D35-B57C-48B7-87AA-0B109C7AD02D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45E9F-DB63-45CB-B3AC-CB2AFFBCE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83" y="894159"/>
            <a:ext cx="5084234" cy="28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4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EF0A9-A27A-4201-8F3F-A0D8F64E7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7A899B-5DD6-4855-9FA9-B5C950C32E72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7FC48-A3A3-4878-9C9E-C7F97447C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3" y="894588"/>
            <a:ext cx="6843775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83811-C938-4CAD-86B2-EC485A050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F24439-1DAF-4748-B1ED-DA27506E7181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E1C4-A4F6-411B-9702-DB725CC84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3" y="894588"/>
            <a:ext cx="6843775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7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37936-56B6-4DEE-80D0-9BA790527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6683F0-935C-4DAA-A051-899BC823BA65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1A5EE-25F3-4D63-969B-A430DA771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4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CF975-B736-4E13-BEC5-4B9F7BFBC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22B39D-1C33-4234-82FD-3C82B356ADFA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2231B-EBFE-4C63-9E85-74068B056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8F61D-7A29-43C2-9432-9355EC691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938986-2BE5-4D7C-859E-8666E7BCE85F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09A92-2462-44E5-A36C-8A4EED752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6808C-9B52-497C-8374-F8D46AFD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AC4FF4-DEC8-4DF5-A3A9-D0B7B6354529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05E52-4616-4062-B4D8-B9DD9A8BC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D9D6D-2C75-44D7-9DFC-2D4C639D0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D841E8-0843-4C7C-9B06-4E5B145BAFA3}"/>
              </a:ext>
            </a:extLst>
          </p:cNvPr>
          <p:cNvSpPr/>
          <p:nvPr/>
        </p:nvSpPr>
        <p:spPr>
          <a:xfrm>
            <a:off x="2667000" y="533400"/>
            <a:ext cx="6858000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25C9C-56B8-4A9B-A4E5-39D47A4B4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2" y="894588"/>
            <a:ext cx="6843776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0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D0B57-AAE8-438F-B0E5-42F167E4A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CFAA77-47E7-492F-9F8D-3457CBC757C8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21F85-75D6-4CC7-B011-0E69A914A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8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A4FE4-2DB8-42BD-91C5-F6EB1C45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949D9F-0617-4EC2-98DA-8F0A0CE25DE0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CF818-96BE-47E7-BB25-79330D6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9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15E24-A930-4CAC-8BAD-0FA9741DF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C3249F-908B-4E7A-A363-4123E465E3C4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6AF6D-ADC7-40B9-89A4-34B1B04AE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7" y="893064"/>
            <a:ext cx="5088127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93C9C-9929-46F9-8C3F-D08A037A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B0E9CD-9C23-4B27-91C6-59C6AB2AC747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EBBB4-3EFC-48E3-817A-817B24B54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7" y="893064"/>
            <a:ext cx="5088127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EFDF7-702F-479A-A1AC-722ACBA36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76426F-453E-4B7F-997D-1AC68EE88743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60B61-701A-4BB6-95BF-8ADDC3B99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7" y="893064"/>
            <a:ext cx="5088127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59631-C6A2-4354-87FA-51E4CB33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12192000" cy="6846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7B21D-2138-4BD2-8DE1-6E8EF0D5CE16}"/>
              </a:ext>
            </a:extLst>
          </p:cNvPr>
          <p:cNvSpPr/>
          <p:nvPr/>
        </p:nvSpPr>
        <p:spPr>
          <a:xfrm>
            <a:off x="3581400" y="609600"/>
            <a:ext cx="5105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AF2AD-C8AE-42C3-BB29-844DE5BB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893064"/>
            <a:ext cx="5088128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c572443e-d5c7-4467-9262-fe356aab5cd9" xsi:nil="true"/>
    <SharedWithUsers xmlns="c572443e-d5c7-4467-9262-fe356aab5cd9">
      <UserInfo>
        <DisplayName/>
        <AccountId xsi:nil="true"/>
        <AccountType/>
      </UserInfo>
    </SharedWithUsers>
    <LastSharedByTime xmlns="c572443e-d5c7-4467-9262-fe356aab5c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A98A17-1F77-41F2-830B-66EC44697005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8da33d2f-ba4e-4f1c-9517-62627b8df722"/>
    <ds:schemaRef ds:uri="http://schemas.openxmlformats.org/package/2006/metadata/core-properties"/>
    <ds:schemaRef ds:uri="http://purl.org/dc/elements/1.1/"/>
    <ds:schemaRef ds:uri="36b79560-219e-43cb-a774-bdbf1a649d20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0A83C0-D292-4FF9-AE97-878193607B07}"/>
</file>

<file path=docProps/app.xml><?xml version="1.0" encoding="utf-8"?>
<Properties xmlns="http://schemas.openxmlformats.org/officeDocument/2006/extended-properties" xmlns:vt="http://schemas.openxmlformats.org/officeDocument/2006/docPropsVTypes">
  <Template>Insider Dev Tour template v2</Template>
  <TotalTime>207</TotalTime>
  <Words>13</Words>
  <Application>Microsoft Office PowerPoint</Application>
  <PresentationFormat>Widescreen</PresentationFormat>
  <Paragraphs>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Consolas</vt:lpstr>
      <vt:lpstr>Segoe UI</vt:lpstr>
      <vt:lpstr>Office Theme</vt:lpstr>
      <vt:lpstr>Insider Dev Tour 2018</vt:lpstr>
      <vt:lpstr>Visual Studio Live Share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Insider Dev Tour 2018</dc:title>
  <dc:creator>Na Li (Aquent LLC)</dc:creator>
  <cp:lastModifiedBy>Giorgio Sardo</cp:lastModifiedBy>
  <cp:revision>19</cp:revision>
  <dcterms:created xsi:type="dcterms:W3CDTF">2018-05-29T17:52:59Z</dcterms:created>
  <dcterms:modified xsi:type="dcterms:W3CDTF">2018-05-29T21:49:03Z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Order">
    <vt:r8>28200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</Properties>
</file>